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147482840" r:id="rId5"/>
    <p:sldId id="2147482897" r:id="rId6"/>
    <p:sldId id="2147482898" r:id="rId7"/>
    <p:sldId id="2147482896" r:id="rId8"/>
    <p:sldId id="256" r:id="rId9"/>
    <p:sldId id="279" r:id="rId10"/>
    <p:sldId id="280" r:id="rId11"/>
    <p:sldId id="278" r:id="rId12"/>
    <p:sldId id="2142534809" r:id="rId13"/>
    <p:sldId id="2142534810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5"/>
    <a:srgbClr val="1389FB"/>
    <a:srgbClr val="002F47"/>
    <a:srgbClr val="0089FF"/>
    <a:srgbClr val="005190"/>
    <a:srgbClr val="0076DA"/>
    <a:srgbClr val="003E6B"/>
    <a:srgbClr val="7EEC90"/>
    <a:srgbClr val="E6E6E6"/>
    <a:srgbClr val="4EA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D3511-8651-4922-BDA9-A49DACFF0706}" v="5" dt="2025-11-28T20:41:55.184"/>
    <p1510:client id="{F0268CBE-0690-42D5-9543-B723875E221B}" v="1" dt="2025-11-28T20:45:36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988" y="10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0840AF-984E-66B2-315C-91F188DF24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B5BD1-8B52-F7E3-A38A-90D98CAADC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53A7-81D1-4182-95B0-2D4CD9EA5E8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80096-01D0-4C21-2935-39E756E93F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254B8-0C8B-ECB0-1919-F61A7EDACE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5B660-163E-4AB3-9244-DFE5A16FF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888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99489-A675-4B94-8667-4F4C60E6B2D5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A63B-7561-46BF-9E14-43ABE12B6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54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4A52D-8856-4D23-9C39-13DB531A4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453632C-E1BC-0C4B-295A-C89A6E02A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s-C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C7A9F1-A707-CD83-68CD-6EA14091A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9ECBAF-6F6F-8798-14D8-E82AA8E39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BBAAF-D6CE-4661-B11F-54EA9AC104D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5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Olim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ll building with a city in the background&#10;&#10;AI-generated content may be incorrect.">
            <a:extLst>
              <a:ext uri="{FF2B5EF4-FFF2-40B4-BE49-F238E27FC236}">
                <a16:creationId xmlns:a16="http://schemas.microsoft.com/office/drawing/2014/main" id="{213056F6-8682-A157-5465-AF1057065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4032D58-37C3-28D2-DD1D-B042B2379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6902"/>
            <a:ext cx="8012502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>
              <a:defRPr lang="es-ES" sz="3200" b="1" dirty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pPr marL="0" lvl="0"/>
            <a:r>
              <a:rPr lang="es-ES" dirty="0">
                <a:latin typeface="Poppins"/>
                <a:cs typeface="Poppins"/>
              </a:rPr>
              <a:t>Agregar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21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1E45B-503A-12F3-CA02-E65C063419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7E1FF"/>
              </a:gs>
              <a:gs pos="9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EC23372-64A2-DC83-22CF-5EDFCB0D8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798" y="500586"/>
            <a:ext cx="7653785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rgbClr val="002F47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 dirty="0"/>
              <a:t>Agregar título</a:t>
            </a:r>
          </a:p>
        </p:txBody>
      </p:sp>
      <p:cxnSp>
        <p:nvCxnSpPr>
          <p:cNvPr id="6" name="Straight Connector 1">
            <a:extLst>
              <a:ext uri="{FF2B5EF4-FFF2-40B4-BE49-F238E27FC236}">
                <a16:creationId xmlns:a16="http://schemas.microsoft.com/office/drawing/2014/main" id="{7E6F3EE8-08E4-C004-8ABA-362A8F7DF87A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rgbClr val="138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1E45B-503A-12F3-CA02-E65C063419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3000">
                <a:srgbClr val="F2F2F2"/>
              </a:gs>
              <a:gs pos="7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9673D7-BDD0-AC23-ED39-B45E75837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798" y="500586"/>
            <a:ext cx="7653785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rgbClr val="002F47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 dirty="0"/>
              <a:t>Agregar título</a:t>
            </a:r>
          </a:p>
        </p:txBody>
      </p:sp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44731338-3D64-62C3-AD2B-339E82786C6C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rgbClr val="138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5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1E45B-503A-12F3-CA02-E65C063419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3000">
                <a:srgbClr val="014C71"/>
              </a:gs>
              <a:gs pos="75000">
                <a:srgbClr val="002F4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FE9B0EE-E280-BCDA-C2A2-2763D7F6D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689" y="500586"/>
            <a:ext cx="7653785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/>
              <a:t>Agregar título</a:t>
            </a:r>
          </a:p>
        </p:txBody>
      </p:sp>
      <p:cxnSp>
        <p:nvCxnSpPr>
          <p:cNvPr id="6" name="Straight Connector 1">
            <a:extLst>
              <a:ext uri="{FF2B5EF4-FFF2-40B4-BE49-F238E27FC236}">
                <a16:creationId xmlns:a16="http://schemas.microsoft.com/office/drawing/2014/main" id="{C288ECCA-ADE8-59B6-1568-47C45337D0E7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6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1E45B-503A-12F3-CA02-E65C063419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3000">
                <a:srgbClr val="014C71"/>
              </a:gs>
              <a:gs pos="75000">
                <a:srgbClr val="002F4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FE9B0EE-E280-BCDA-C2A2-2763D7F6D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689" y="500586"/>
            <a:ext cx="7653785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/>
              <a:t>Agregar título</a:t>
            </a:r>
          </a:p>
        </p:txBody>
      </p:sp>
      <p:cxnSp>
        <p:nvCxnSpPr>
          <p:cNvPr id="6" name="Straight Connector 1">
            <a:extLst>
              <a:ext uri="{FF2B5EF4-FFF2-40B4-BE49-F238E27FC236}">
                <a16:creationId xmlns:a16="http://schemas.microsoft.com/office/drawing/2014/main" id="{C288ECCA-ADE8-59B6-1568-47C45337D0E7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2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1E45B-503A-12F3-CA02-E65C063419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9673D7-BDD0-AC23-ED39-B45E75837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689" y="500586"/>
            <a:ext cx="7653785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/>
              <a:t>Agregar título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EB925E5-B1A8-0F06-DF1B-3D3139261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9399" y="1422400"/>
            <a:ext cx="2683935" cy="26839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DFFB011-EA60-96AF-0AF3-3D367B3A3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8583" y="4500323"/>
            <a:ext cx="1833164" cy="183316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1D06546-27C9-0B39-51B2-3FCED62CD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8668" y="1637824"/>
            <a:ext cx="3446890" cy="3446884"/>
          </a:xfrm>
          <a:prstGeom prst="rect">
            <a:avLst/>
          </a:prstGeom>
        </p:spPr>
      </p:pic>
      <p:cxnSp>
        <p:nvCxnSpPr>
          <p:cNvPr id="7" name="Straight Connector 1">
            <a:extLst>
              <a:ext uri="{FF2B5EF4-FFF2-40B4-BE49-F238E27FC236}">
                <a16:creationId xmlns:a16="http://schemas.microsoft.com/office/drawing/2014/main" id="{FA3759E9-026C-C0CF-6AB9-973271D15876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61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2821EE-EFFC-42D1-8C73-222F855795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A75B0-751C-B008-F7FB-17E6CE083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448" y="1157288"/>
            <a:ext cx="10045289" cy="528478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F47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AAA06D0-F583-9701-AFE7-32E1C3E50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9399" y="1422400"/>
            <a:ext cx="2683935" cy="268393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4CF866F-AD26-4D61-2754-7B41EA569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8583" y="4500323"/>
            <a:ext cx="1833164" cy="1833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5A6DA24-51C4-CB56-A157-8B6D7AA17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8668" y="1637824"/>
            <a:ext cx="3446890" cy="344688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644A21E-40E5-83ED-35D9-05D8ACF6659F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rgbClr val="138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B40BF9B1-8772-C7C1-4E6A-ED580C158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479512"/>
            <a:ext cx="9744074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rgbClr val="002F47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/>
              <a:t>Agregar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21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932458-0BB4-D104-17C6-7B01642824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8EA513A-30BF-F766-5AC2-77E254914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3066" y="1496751"/>
            <a:ext cx="4605868" cy="46058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A75B0-751C-B008-F7FB-17E6CE083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448" y="1157288"/>
            <a:ext cx="10045289" cy="528478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F47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EC2D41-6310-A5E6-E57F-E5A2F71E1F54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rgbClr val="138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88CDFD7F-7287-2543-4844-35EAA44A5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479512"/>
            <a:ext cx="9744074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rgbClr val="002F47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/>
              <a:t>Agregar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100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1E45B-503A-12F3-CA02-E65C063419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EB5C8D-DE31-7219-70F1-6AE9EB8F4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3066" y="1496751"/>
            <a:ext cx="4605868" cy="460586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CEF37D6A-7663-C2A8-E557-C7A55C10F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689" y="500586"/>
            <a:ext cx="7653785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/>
              <a:t>Agregar título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6288007C-39CF-DC0D-0794-3B058493E2AC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72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A08EE7-D9FE-F5F4-77D0-4A790811E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CD1AF3C-9D16-F2D2-6055-F9ADA3CEB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30" y="3177124"/>
            <a:ext cx="4829355" cy="19812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B45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es-CO" noProof="0" dirty="0"/>
              <a:t>Agregar título</a:t>
            </a:r>
          </a:p>
        </p:txBody>
      </p:sp>
      <p:pic>
        <p:nvPicPr>
          <p:cNvPr id="6" name="Gráfico 4">
            <a:extLst>
              <a:ext uri="{FF2B5EF4-FFF2-40B4-BE49-F238E27FC236}">
                <a16:creationId xmlns:a16="http://schemas.microsoft.com/office/drawing/2014/main" id="{1641B683-5257-DFDE-69AE-AB12FC2E21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430" y="847972"/>
            <a:ext cx="2911603" cy="629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EC754F-854C-0298-75C3-1BCC10C73CC5}"/>
              </a:ext>
            </a:extLst>
          </p:cNvPr>
          <p:cNvSpPr txBox="1"/>
          <p:nvPr userDrawn="1"/>
        </p:nvSpPr>
        <p:spPr>
          <a:xfrm>
            <a:off x="9394165" y="6216046"/>
            <a:ext cx="2568315" cy="33140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r"/>
            <a:r>
              <a:rPr lang="es-ES" sz="2000" dirty="0">
                <a:solidFill>
                  <a:srgbClr val="002B45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www.olimpiait.com</a:t>
            </a:r>
            <a:endParaRPr lang="es-CO" sz="2000" dirty="0">
              <a:solidFill>
                <a:srgbClr val="002B45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1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uentro-Torre-Colpat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C9C9DC-1897-E04D-DF3A-62CD96A08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1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uentro-Trabajo-C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B312F-EC27-E719-8A82-304150BAA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C69B5E2-E818-3A66-17AF-C5AA22560C81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rgbClr val="138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6486B822-8B63-AB1D-2F04-A17AA165C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4495" y="375839"/>
            <a:ext cx="394816" cy="39975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7F0719-7054-1951-B11D-B12FF6699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479512"/>
            <a:ext cx="9744074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rgbClr val="002F47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272041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C69B5E2-E818-3A66-17AF-C5AA22560C81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rgbClr val="138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987F0719-7054-1951-B11D-B12FF6699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479512"/>
            <a:ext cx="9744074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rgbClr val="002F47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 dirty="0"/>
              <a:t>Agregar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70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16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1E45B-503A-12F3-CA02-E65C063419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9673D7-BDD0-AC23-ED39-B45E75837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798" y="500586"/>
            <a:ext cx="7653785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rgbClr val="002F47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 dirty="0"/>
              <a:t>Agregar título</a:t>
            </a:r>
          </a:p>
        </p:txBody>
      </p:sp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44731338-3D64-62C3-AD2B-339E82786C6C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rgbClr val="138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5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1E45B-503A-12F3-CA02-E65C063419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7E1FF"/>
              </a:gs>
              <a:gs pos="9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9673D7-BDD0-AC23-ED39-B45E75837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798" y="500586"/>
            <a:ext cx="7653785" cy="3354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lvl1pPr>
              <a:defRPr lang="es-ES" sz="2400" b="1" dirty="0">
                <a:solidFill>
                  <a:srgbClr val="002F47"/>
                </a:solidFill>
                <a:latin typeface="Poppins Bold"/>
                <a:ea typeface="Poppins Bold"/>
                <a:cs typeface="Poppins Bold"/>
              </a:defRPr>
            </a:lvl1pPr>
          </a:lstStyle>
          <a:p>
            <a:pPr marL="0" lvl="0"/>
            <a:r>
              <a:rPr lang="es-CO" noProof="0" dirty="0"/>
              <a:t>Agregar título</a:t>
            </a:r>
          </a:p>
        </p:txBody>
      </p:sp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44731338-3D64-62C3-AD2B-339E82786C6C}"/>
              </a:ext>
            </a:extLst>
          </p:cNvPr>
          <p:cNvCxnSpPr/>
          <p:nvPr userDrawn="1"/>
        </p:nvCxnSpPr>
        <p:spPr>
          <a:xfrm>
            <a:off x="587013" y="370776"/>
            <a:ext cx="0" cy="533901"/>
          </a:xfrm>
          <a:prstGeom prst="line">
            <a:avLst/>
          </a:prstGeom>
          <a:ln w="28575">
            <a:solidFill>
              <a:srgbClr val="138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8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88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62" r:id="rId5"/>
    <p:sldLayoutId id="2147483774" r:id="rId6"/>
    <p:sldLayoutId id="2147483764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emf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sv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jp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64C7-C25C-9371-168A-8986598C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4EA9C-FF82-B68D-D767-CF46F99284F9}"/>
              </a:ext>
            </a:extLst>
          </p:cNvPr>
          <p:cNvSpPr txBox="1"/>
          <p:nvPr/>
        </p:nvSpPr>
        <p:spPr>
          <a:xfrm>
            <a:off x="838200" y="395535"/>
            <a:ext cx="4140702" cy="659746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/>
            <a:r>
              <a:rPr lang="pt-BR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Documento de OlimpIA - Uso:</a:t>
            </a:r>
            <a: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Público, Interno, Restringido, Reservado.</a:t>
            </a:r>
            <a:endParaRPr lang="es-ES" sz="1400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0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073C4-E54F-EFD4-05C8-A0A27989E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C5125EB-84A7-7E74-0999-587E2AC8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Poppins ExtraBold" panose="00000900000000000000" pitchFamily="50" charset="0"/>
                <a:cs typeface="Poppins ExtraBold" panose="00000900000000000000" pitchFamily="50" charset="0"/>
              </a:rPr>
              <a:t>Control de Cambios del Formato</a:t>
            </a:r>
            <a:br>
              <a:rPr lang="es-ES" dirty="0">
                <a:latin typeface="Poppins ExtraBold" panose="00000900000000000000" pitchFamily="50" charset="0"/>
                <a:cs typeface="Poppins ExtraBold" panose="00000900000000000000" pitchFamily="50" charset="0"/>
              </a:rPr>
            </a:br>
            <a:r>
              <a:rPr lang="es-CO" sz="1800" b="0" dirty="0">
                <a:latin typeface="Poppins" panose="00000500000000000000" pitchFamily="2" charset="0"/>
                <a:cs typeface="Poppins" panose="00000500000000000000" pitchFamily="2" charset="0"/>
              </a:rPr>
              <a:t>(Espacio Exclusivo del Sistema Integrado de Gestión)</a:t>
            </a:r>
            <a:endParaRPr lang="es-CO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D6EA87-F2A9-40CC-3545-CE36DFC44C3B}"/>
              </a:ext>
            </a:extLst>
          </p:cNvPr>
          <p:cNvSpPr txBox="1"/>
          <p:nvPr/>
        </p:nvSpPr>
        <p:spPr>
          <a:xfrm>
            <a:off x="1239916" y="5436903"/>
            <a:ext cx="8831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i="1" dirty="0">
                <a:solidFill>
                  <a:srgbClr val="002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permite quitar este ítem para el uso y/o impresión del formato</a:t>
            </a:r>
            <a:endParaRPr lang="es-CO" sz="2000" dirty="0">
              <a:solidFill>
                <a:srgbClr val="002B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AE9DCBB-88CA-A7DA-E84E-FFD6D6850227}"/>
              </a:ext>
            </a:extLst>
          </p:cNvPr>
          <p:cNvGraphicFramePr>
            <a:graphicFrameLocks noGrp="1"/>
          </p:cNvGraphicFramePr>
          <p:nvPr/>
        </p:nvGraphicFramePr>
        <p:xfrm>
          <a:off x="1239916" y="1668765"/>
          <a:ext cx="9489804" cy="1052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554">
                  <a:extLst>
                    <a:ext uri="{9D8B030D-6E8A-4147-A177-3AD203B41FA5}">
                      <a16:colId xmlns:a16="http://schemas.microsoft.com/office/drawing/2014/main" val="660396509"/>
                    </a:ext>
                  </a:extLst>
                </a:gridCol>
                <a:gridCol w="1558102">
                  <a:extLst>
                    <a:ext uri="{9D8B030D-6E8A-4147-A177-3AD203B41FA5}">
                      <a16:colId xmlns:a16="http://schemas.microsoft.com/office/drawing/2014/main" val="1666204257"/>
                    </a:ext>
                  </a:extLst>
                </a:gridCol>
                <a:gridCol w="6833148">
                  <a:extLst>
                    <a:ext uri="{9D8B030D-6E8A-4147-A177-3AD203B41FA5}">
                      <a16:colId xmlns:a16="http://schemas.microsoft.com/office/drawing/2014/main" val="1289069342"/>
                    </a:ext>
                  </a:extLst>
                </a:gridCol>
              </a:tblGrid>
              <a:tr h="529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Poppins ExtraBold" panose="00000900000000000000" pitchFamily="50" charset="0"/>
                          <a:cs typeface="Poppins ExtraBold" panose="00000900000000000000" pitchFamily="50" charset="0"/>
                        </a:rPr>
                        <a:t>VERSIÓN</a:t>
                      </a:r>
                      <a:endParaRPr lang="es-CO" sz="1400" dirty="0">
                        <a:effectLst/>
                        <a:latin typeface="Poppins ExtraBold" panose="00000900000000000000" pitchFamily="50" charset="0"/>
                        <a:ea typeface="Calibri" panose="020F0502020204030204" pitchFamily="34" charset="0"/>
                        <a:cs typeface="Poppins ExtraBold" panose="00000900000000000000" pitchFamily="50" charset="0"/>
                      </a:endParaRP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Poppins ExtraBold" panose="00000900000000000000" pitchFamily="50" charset="0"/>
                          <a:cs typeface="Poppins ExtraBold" panose="00000900000000000000" pitchFamily="50" charset="0"/>
                        </a:rPr>
                        <a:t>FECHA</a:t>
                      </a:r>
                      <a:endParaRPr lang="es-CO" sz="1400" dirty="0">
                        <a:effectLst/>
                        <a:latin typeface="Poppins ExtraBold" panose="00000900000000000000" pitchFamily="50" charset="0"/>
                        <a:ea typeface="Calibri" panose="020F0502020204030204" pitchFamily="34" charset="0"/>
                        <a:cs typeface="Poppins ExtraBold" panose="00000900000000000000" pitchFamily="50" charset="0"/>
                      </a:endParaRP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Poppins ExtraBold" panose="00000900000000000000" pitchFamily="50" charset="0"/>
                          <a:cs typeface="Poppins ExtraBold" panose="00000900000000000000" pitchFamily="50" charset="0"/>
                        </a:rPr>
                        <a:t>DESCRIPCIÓN</a:t>
                      </a:r>
                      <a:endParaRPr lang="es-CO" sz="1400" dirty="0">
                        <a:effectLst/>
                        <a:latin typeface="Poppins ExtraBold" panose="00000900000000000000" pitchFamily="50" charset="0"/>
                        <a:ea typeface="Calibri" panose="020F0502020204030204" pitchFamily="34" charset="0"/>
                        <a:cs typeface="Poppins ExtraBold" panose="00000900000000000000" pitchFamily="50" charset="0"/>
                      </a:endParaRP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30000"/>
                  </a:ext>
                </a:extLst>
              </a:tr>
              <a:tr h="518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Poppins ExtraBold" panose="00000900000000000000" pitchFamily="50" charset="0"/>
                          <a:ea typeface="Calibri" panose="020F0502020204030204" pitchFamily="34" charset="0"/>
                          <a:cs typeface="Poppins ExtraBold" panose="00000900000000000000" pitchFamily="50" charset="0"/>
                        </a:rPr>
                        <a:t>5</a:t>
                      </a:r>
                      <a:endParaRPr lang="es-CO" sz="1300" dirty="0">
                        <a:solidFill>
                          <a:schemeClr val="bg1"/>
                        </a:solidFill>
                        <a:effectLst/>
                        <a:latin typeface="Poppins ExtraBold" panose="00000900000000000000" pitchFamily="50" charset="0"/>
                        <a:ea typeface="Calibri" panose="020F0502020204030204" pitchFamily="34" charset="0"/>
                        <a:cs typeface="Poppins ExtraBold" panose="00000900000000000000" pitchFamily="50" charset="0"/>
                      </a:endParaRP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2024-02-23</a:t>
                      </a:r>
                    </a:p>
                  </a:txBody>
                  <a:tcPr marL="108877" marR="10887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</a:t>
                      </a:r>
                      <a:r>
                        <a:rPr lang="es-CO" sz="12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ctualización de la plantilla, logo, colores y eslogan del documento, se agregan recomendaciones y se modifica la imagen de la certificación ONAC. </a:t>
                      </a:r>
                    </a:p>
                  </a:txBody>
                  <a:tcPr marL="108877" marR="1088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63038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B2EFC07-4E85-482D-AA59-80AD4C190E36}"/>
              </a:ext>
            </a:extLst>
          </p:cNvPr>
          <p:cNvSpPr/>
          <p:nvPr/>
        </p:nvSpPr>
        <p:spPr>
          <a:xfrm>
            <a:off x="1239916" y="2995437"/>
            <a:ext cx="9909936" cy="130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29" b="1" i="1" dirty="0">
                <a:solidFill>
                  <a:srgbClr val="1E53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Este capítulo de control de cambios del formato se debe borrar cuando se utilice para documentar algún formato.</a:t>
            </a:r>
          </a:p>
          <a:p>
            <a:pPr algn="just"/>
            <a:endParaRPr lang="es-ES" sz="2143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ES" sz="1429" b="1" i="1" dirty="0">
                <a:latin typeface="Poppins" panose="00000500000000000000" pitchFamily="2" charset="0"/>
                <a:cs typeface="Poppins" panose="00000500000000000000" pitchFamily="2" charset="0"/>
              </a:rPr>
              <a:t>“A partir de la versión 06, el control de cambios se reflejará en la herramienta de gestión que está definida para el SIG.”</a:t>
            </a:r>
            <a:endParaRPr lang="es-ES" sz="1429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47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7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8F82-B2BA-9668-26E5-B089F4E1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171">
            <a:extLst>
              <a:ext uri="{FF2B5EF4-FFF2-40B4-BE49-F238E27FC236}">
                <a16:creationId xmlns:a16="http://schemas.microsoft.com/office/drawing/2014/main" id="{37E44A94-BE91-13FE-A538-115FE2235C70}"/>
              </a:ext>
            </a:extLst>
          </p:cNvPr>
          <p:cNvSpPr/>
          <p:nvPr/>
        </p:nvSpPr>
        <p:spPr>
          <a:xfrm>
            <a:off x="419102" y="1621368"/>
            <a:ext cx="11353799" cy="4487333"/>
          </a:xfrm>
          <a:prstGeom prst="roundRect">
            <a:avLst>
              <a:gd name="adj" fmla="val 3730"/>
            </a:avLst>
          </a:prstGeom>
          <a:noFill/>
          <a:ln w="28575">
            <a:solidFill>
              <a:srgbClr val="002B4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1" b="0" i="0" u="none" strike="noStrike" kern="1200" cap="none" spc="0" normalizeH="0" baseline="0" noProof="0">
              <a:ln>
                <a:noFill/>
              </a:ln>
              <a:solidFill>
                <a:srgbClr val="002B4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0" name="Imagen 19" descr="Imagen que contiene Icono&#10;&#10;Descripción generada automáticamente">
            <a:extLst>
              <a:ext uri="{FF2B5EF4-FFF2-40B4-BE49-F238E27FC236}">
                <a16:creationId xmlns:a16="http://schemas.microsoft.com/office/drawing/2014/main" id="{1808CE52-9A4B-4986-C2BC-49E6B4646A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17" y="2679046"/>
            <a:ext cx="662754" cy="658334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69FB3F97-F8D5-4D81-A4BA-9E6FE08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33" y="2565907"/>
            <a:ext cx="658411" cy="884612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E0C51567-8AF8-4FB1-B04F-90430A0B1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91" y="2565620"/>
            <a:ext cx="658837" cy="885186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EF29A907-0334-42D2-ADE0-67AB8A9741CB}"/>
              </a:ext>
            </a:extLst>
          </p:cNvPr>
          <p:cNvSpPr txBox="1">
            <a:spLocks/>
          </p:cNvSpPr>
          <p:nvPr/>
        </p:nvSpPr>
        <p:spPr bwMode="auto">
          <a:xfrm>
            <a:off x="741704" y="1973342"/>
            <a:ext cx="4765189" cy="4215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7" rIns="91436" bIns="4571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276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381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2pPr>
            <a:lvl3pPr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3pPr>
            <a:lvl4pPr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4pPr>
            <a:lvl5pPr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5pPr>
            <a:lvl6pPr marL="457178"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6pPr>
            <a:lvl7pPr marL="914354"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7pPr>
            <a:lvl8pPr marL="1371532"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8pPr>
            <a:lvl9pPr marL="1828708"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9pPr>
          </a:lstStyle>
          <a:p>
            <a:pPr marL="0" marR="0" lvl="0" indent="0" algn="l" defTabSz="9127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2B46"/>
                </a:solidFill>
                <a:effectLst/>
                <a:uLnTx/>
                <a:uFillTx/>
                <a:latin typeface="Poppins Black" panose="00000A00000000000000" pitchFamily="50" charset="0"/>
                <a:ea typeface="+mj-ea"/>
                <a:cs typeface="Poppins Black" panose="00000A00000000000000" pitchFamily="50" charset="0"/>
              </a:rPr>
              <a:t>Homologaciones  y certificaciones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50E75E-0495-C472-7E93-D975460B0ED4}"/>
              </a:ext>
            </a:extLst>
          </p:cNvPr>
          <p:cNvCxnSpPr>
            <a:cxnSpLocks/>
          </p:cNvCxnSpPr>
          <p:nvPr/>
        </p:nvCxnSpPr>
        <p:spPr>
          <a:xfrm>
            <a:off x="5550967" y="2241070"/>
            <a:ext cx="5698491" cy="0"/>
          </a:xfrm>
          <a:prstGeom prst="line">
            <a:avLst/>
          </a:prstGeom>
          <a:ln>
            <a:solidFill>
              <a:srgbClr val="0089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ACBA95E2-AF89-42D8-9182-D438EFBD3EAA}"/>
              </a:ext>
            </a:extLst>
          </p:cNvPr>
          <p:cNvSpPr txBox="1">
            <a:spLocks/>
          </p:cNvSpPr>
          <p:nvPr/>
        </p:nvSpPr>
        <p:spPr bwMode="auto">
          <a:xfrm>
            <a:off x="741704" y="3895613"/>
            <a:ext cx="2378668" cy="4615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7" rIns="91436" bIns="45717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CO"/>
            </a:defPPr>
            <a:lvl1pPr marR="0" lvl="0" indent="0" algn="ctr" defTabSz="91276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lack" panose="00000A00000000000000" pitchFamily="50" charset="0"/>
                <a:ea typeface="+mj-ea"/>
                <a:cs typeface="Poppins Black" panose="00000A00000000000000" pitchFamily="50" charset="0"/>
              </a:defRPr>
            </a:lvl1pPr>
            <a:lvl2pPr defTabSz="9127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Lato Black" panose="020F0502020204030203" pitchFamily="34" charset="77"/>
              </a:defRPr>
            </a:lvl2pPr>
            <a:lvl3pPr defTabSz="9127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Lato Black" panose="020F0502020204030203" pitchFamily="34" charset="77"/>
              </a:defRPr>
            </a:lvl3pPr>
            <a:lvl4pPr defTabSz="9127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Lato Black" panose="020F0502020204030203" pitchFamily="34" charset="77"/>
              </a:defRPr>
            </a:lvl4pPr>
            <a:lvl5pPr defTabSz="9127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Lato Black" panose="020F0502020204030203" pitchFamily="34" charset="77"/>
              </a:defRPr>
            </a:lvl5pPr>
            <a:lvl6pPr marL="457178" defTabSz="9127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Lato Black" panose="020F0502020204030203" pitchFamily="34" charset="77"/>
              </a:defRPr>
            </a:lvl6pPr>
            <a:lvl7pPr marL="914354" defTabSz="9127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Lato Black" panose="020F0502020204030203" pitchFamily="34" charset="77"/>
              </a:defRPr>
            </a:lvl7pPr>
            <a:lvl8pPr marL="1371532" defTabSz="9127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Lato Black" panose="020F0502020204030203" pitchFamily="34" charset="77"/>
              </a:defRPr>
            </a:lvl8pPr>
            <a:lvl9pPr marL="1828708" defTabSz="9127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Lato Black" panose="020F0502020204030203" pitchFamily="34" charset="77"/>
              </a:defRPr>
            </a:lvl9pPr>
          </a:lstStyle>
          <a:p>
            <a:pPr marL="0" marR="0" lvl="0" indent="0" algn="l" defTabSz="9127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02B46"/>
                </a:solidFill>
                <a:effectLst/>
                <a:uLnTx/>
                <a:uFillTx/>
                <a:latin typeface="Poppins Black" panose="00000A00000000000000" pitchFamily="50" charset="0"/>
                <a:ea typeface="+mj-ea"/>
                <a:cs typeface="Poppins Black" panose="00000A00000000000000" pitchFamily="50" charset="0"/>
              </a:rPr>
              <a:t>Agremiaciones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1881A5-DE24-DC8A-63B2-01AC5FF0FFEE}"/>
              </a:ext>
            </a:extLst>
          </p:cNvPr>
          <p:cNvCxnSpPr>
            <a:cxnSpLocks/>
          </p:cNvCxnSpPr>
          <p:nvPr/>
        </p:nvCxnSpPr>
        <p:spPr>
          <a:xfrm>
            <a:off x="3079109" y="4189363"/>
            <a:ext cx="4018444" cy="0"/>
          </a:xfrm>
          <a:prstGeom prst="line">
            <a:avLst/>
          </a:prstGeom>
          <a:ln>
            <a:solidFill>
              <a:srgbClr val="0089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6">
            <a:extLst>
              <a:ext uri="{FF2B5EF4-FFF2-40B4-BE49-F238E27FC236}">
                <a16:creationId xmlns:a16="http://schemas.microsoft.com/office/drawing/2014/main" id="{CBC24FCC-F7C4-8720-6F5E-1A9C4DD4F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82"/>
          <a:stretch/>
        </p:blipFill>
        <p:spPr bwMode="auto">
          <a:xfrm>
            <a:off x="1052026" y="5148484"/>
            <a:ext cx="917477" cy="5914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icrosoft">
            <a:extLst>
              <a:ext uri="{FF2B5EF4-FFF2-40B4-BE49-F238E27FC236}">
                <a16:creationId xmlns:a16="http://schemas.microsoft.com/office/drawing/2014/main" id="{28718CCF-4089-09D0-3513-7E4D83E0D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6" b="36295"/>
          <a:stretch/>
        </p:blipFill>
        <p:spPr bwMode="auto">
          <a:xfrm>
            <a:off x="9454494" y="5230721"/>
            <a:ext cx="1542517" cy="4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chivo:Oracle logo.svg - Wikipedia, la enciclopedia libre">
            <a:extLst>
              <a:ext uri="{FF2B5EF4-FFF2-40B4-BE49-F238E27FC236}">
                <a16:creationId xmlns:a16="http://schemas.microsoft.com/office/drawing/2014/main" id="{967DB535-AA86-4CD9-9ABD-9262ED53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958" y="4658940"/>
            <a:ext cx="1125275" cy="1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58E50F4F-4C14-4C3B-93AF-C9FD4452E5F8}"/>
              </a:ext>
            </a:extLst>
          </p:cNvPr>
          <p:cNvSpPr txBox="1">
            <a:spLocks/>
          </p:cNvSpPr>
          <p:nvPr/>
        </p:nvSpPr>
        <p:spPr bwMode="auto">
          <a:xfrm>
            <a:off x="7441714" y="3919974"/>
            <a:ext cx="1492948" cy="4615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7" rIns="91436" bIns="45717" numCol="1" anchor="ctr" anchorCtr="0" compatLnSpc="1">
            <a:prstTxWarp prst="textNoShape">
              <a:avLst/>
            </a:prstTxWarp>
            <a:normAutofit/>
          </a:bodyPr>
          <a:lstStyle>
            <a:lvl1pPr algn="l" defTabSz="91276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38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2pPr>
            <a:lvl3pPr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3pPr>
            <a:lvl4pPr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4pPr>
            <a:lvl5pPr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5pPr>
            <a:lvl6pPr marL="457178"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6pPr>
            <a:lvl7pPr marL="914354"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7pPr>
            <a:lvl8pPr marL="1371532"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8pPr>
            <a:lvl9pPr marL="1828708" algn="l" defTabSz="91276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ato Black" panose="020F0502020204030203" pitchFamily="34" charset="77"/>
              </a:defRPr>
            </a:lvl9pPr>
          </a:lstStyle>
          <a:p>
            <a:pPr marL="0" marR="0" lvl="0" indent="0" algn="l" defTabSz="9127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2B46"/>
                </a:solidFill>
                <a:effectLst/>
                <a:uLnTx/>
                <a:uFillTx/>
                <a:latin typeface="Poppins Black" panose="00000A00000000000000" pitchFamily="50" charset="0"/>
                <a:ea typeface="+mj-ea"/>
                <a:cs typeface="Poppins Black" panose="00000A00000000000000" pitchFamily="50" charset="0"/>
              </a:rPr>
              <a:t>Alianzas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08907D-A670-3769-86E1-9E15E9F78C9B}"/>
              </a:ext>
            </a:extLst>
          </p:cNvPr>
          <p:cNvCxnSpPr>
            <a:cxnSpLocks/>
          </p:cNvCxnSpPr>
          <p:nvPr/>
        </p:nvCxnSpPr>
        <p:spPr>
          <a:xfrm>
            <a:off x="8826645" y="4189363"/>
            <a:ext cx="2502910" cy="0"/>
          </a:xfrm>
          <a:prstGeom prst="line">
            <a:avLst/>
          </a:prstGeom>
          <a:ln>
            <a:solidFill>
              <a:srgbClr val="0089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6088D-A0D3-4E01-322C-9EE7A8AE17B5}"/>
              </a:ext>
            </a:extLst>
          </p:cNvPr>
          <p:cNvGrpSpPr/>
          <p:nvPr/>
        </p:nvGrpSpPr>
        <p:grpSpPr>
          <a:xfrm>
            <a:off x="9110018" y="2521319"/>
            <a:ext cx="988247" cy="973788"/>
            <a:chOff x="9025976" y="2482623"/>
            <a:chExt cx="1087072" cy="1071167"/>
          </a:xfrm>
        </p:grpSpPr>
        <p:pic>
          <p:nvPicPr>
            <p:cNvPr id="2" name="Imagen 1" descr="Interfaz de usuario gráfica, Texto&#10;&#10;El contenido generado por IA puede ser incorrecto.">
              <a:extLst>
                <a:ext uri="{FF2B5EF4-FFF2-40B4-BE49-F238E27FC236}">
                  <a16:creationId xmlns:a16="http://schemas.microsoft.com/office/drawing/2014/main" id="{B3849A02-C805-4D92-EDEE-CA37FE15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87" b="27106"/>
            <a:stretch/>
          </p:blipFill>
          <p:spPr>
            <a:xfrm>
              <a:off x="9025976" y="2482623"/>
              <a:ext cx="1087070" cy="487076"/>
            </a:xfrm>
            <a:prstGeom prst="rect">
              <a:avLst/>
            </a:prstGeom>
          </p:spPr>
        </p:pic>
        <p:pic>
          <p:nvPicPr>
            <p:cNvPr id="4" name="Imagen 3" descr="Interfaz de usuario gráfica, Texto&#10;&#10;El contenido generado por IA puede ser incorrecto.">
              <a:extLst>
                <a:ext uri="{FF2B5EF4-FFF2-40B4-BE49-F238E27FC236}">
                  <a16:creationId xmlns:a16="http://schemas.microsoft.com/office/drawing/2014/main" id="{A1A1E4D5-66CB-B252-025A-86A0BF0ED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54" b="26441"/>
            <a:stretch/>
          </p:blipFill>
          <p:spPr>
            <a:xfrm>
              <a:off x="9025976" y="3066714"/>
              <a:ext cx="1087072" cy="487076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11217F0-F2E6-5771-5686-A4EC3E16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Acreditaciones y certificaciones</a:t>
            </a: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567783D6-EBF4-F236-B983-E89783B3172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180" r="7265"/>
          <a:stretch/>
        </p:blipFill>
        <p:spPr>
          <a:xfrm>
            <a:off x="746926" y="2802310"/>
            <a:ext cx="1217750" cy="411806"/>
          </a:xfrm>
          <a:prstGeom prst="rect">
            <a:avLst/>
          </a:prstGeom>
        </p:spPr>
      </p:pic>
      <p:pic>
        <p:nvPicPr>
          <p:cNvPr id="12" name="Imagen 14">
            <a:extLst>
              <a:ext uri="{FF2B5EF4-FFF2-40B4-BE49-F238E27FC236}">
                <a16:creationId xmlns:a16="http://schemas.microsoft.com/office/drawing/2014/main" id="{A7C0C704-9CEA-8086-2BCD-4DBDA2A4A66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188" b="17335"/>
          <a:stretch/>
        </p:blipFill>
        <p:spPr>
          <a:xfrm>
            <a:off x="4735418" y="2713731"/>
            <a:ext cx="964268" cy="588965"/>
          </a:xfrm>
          <a:prstGeom prst="rect">
            <a:avLst/>
          </a:prstGeom>
        </p:spPr>
      </p:pic>
      <p:pic>
        <p:nvPicPr>
          <p:cNvPr id="15" name="LOGO ISO 20001">
            <a:extLst>
              <a:ext uri="{FF2B5EF4-FFF2-40B4-BE49-F238E27FC236}">
                <a16:creationId xmlns:a16="http://schemas.microsoft.com/office/drawing/2014/main" id="{73930FDE-D9CF-4CF3-FFF8-9CA4BEAD23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0575" y="2623067"/>
            <a:ext cx="707595" cy="770293"/>
          </a:xfrm>
          <a:prstGeom prst="rect">
            <a:avLst/>
          </a:prstGeom>
        </p:spPr>
      </p:pic>
      <p:pic>
        <p:nvPicPr>
          <p:cNvPr id="17" name="Imagen 15">
            <a:extLst>
              <a:ext uri="{FF2B5EF4-FFF2-40B4-BE49-F238E27FC236}">
                <a16:creationId xmlns:a16="http://schemas.microsoft.com/office/drawing/2014/main" id="{6EA506E3-ABA8-ED85-6E9F-D6D8E3CEE6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9223" y="2803035"/>
            <a:ext cx="1288963" cy="410357"/>
          </a:xfrm>
          <a:prstGeom prst="rect">
            <a:avLst/>
          </a:prstGeom>
        </p:spPr>
      </p:pic>
      <p:pic>
        <p:nvPicPr>
          <p:cNvPr id="21" name="LOGO ONAC">
            <a:extLst>
              <a:ext uri="{FF2B5EF4-FFF2-40B4-BE49-F238E27FC236}">
                <a16:creationId xmlns:a16="http://schemas.microsoft.com/office/drawing/2014/main" id="{9B13A4A5-89AE-10B7-5A3D-211D4E4F5F5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6"/>
          <a:stretch/>
        </p:blipFill>
        <p:spPr>
          <a:xfrm>
            <a:off x="3542733" y="2681370"/>
            <a:ext cx="1048138" cy="653687"/>
          </a:xfrm>
          <a:prstGeom prst="rect">
            <a:avLst/>
          </a:prstGeom>
        </p:spPr>
      </p:pic>
      <p:pic>
        <p:nvPicPr>
          <p:cNvPr id="24" name="Picture 8" descr="asociacion_nacional_de_empresarios_de_colombia-andi.png | Universidad de  Bogotá Jorge Tadeo Lozano">
            <a:extLst>
              <a:ext uri="{FF2B5EF4-FFF2-40B4-BE49-F238E27FC236}">
                <a16:creationId xmlns:a16="http://schemas.microsoft.com/office/drawing/2014/main" id="{000BA429-D390-4FE5-00A3-44266463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4" y="4497008"/>
            <a:ext cx="704054" cy="46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Inicio - gcs auditores">
            <a:extLst>
              <a:ext uri="{FF2B5EF4-FFF2-40B4-BE49-F238E27FC236}">
                <a16:creationId xmlns:a16="http://schemas.microsoft.com/office/drawing/2014/main" id="{76163D67-FB8F-E291-467F-30A35E6DF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3"/>
          <a:stretch>
            <a:fillRect/>
          </a:stretch>
        </p:blipFill>
        <p:spPr bwMode="auto">
          <a:xfrm>
            <a:off x="5996080" y="4527688"/>
            <a:ext cx="999469" cy="4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Sinertic | Soluciones integrales en TIC">
            <a:extLst>
              <a:ext uri="{FF2B5EF4-FFF2-40B4-BE49-F238E27FC236}">
                <a16:creationId xmlns:a16="http://schemas.microsoft.com/office/drawing/2014/main" id="{8D7D7F4E-EECA-2C12-59D9-37F3E731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41" y="5119226"/>
            <a:ext cx="1448065" cy="6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DEB0B0BA-CBD9-02B4-2F23-47F956E5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32" y="5230209"/>
            <a:ext cx="1266987" cy="4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">
            <a:extLst>
              <a:ext uri="{FF2B5EF4-FFF2-40B4-BE49-F238E27FC236}">
                <a16:creationId xmlns:a16="http://schemas.microsoft.com/office/drawing/2014/main" id="{EE2A1834-1CBB-6318-43AE-C5CEA31BEB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91918" y="4495881"/>
            <a:ext cx="809998" cy="472052"/>
          </a:xfrm>
          <a:prstGeom prst="rect">
            <a:avLst/>
          </a:prstGeom>
        </p:spPr>
      </p:pic>
      <p:pic>
        <p:nvPicPr>
          <p:cNvPr id="37" name="Picture 4" descr="Openpay | Plataforma de Pago Online de BBVA 💳">
            <a:extLst>
              <a:ext uri="{FF2B5EF4-FFF2-40B4-BE49-F238E27FC236}">
                <a16:creationId xmlns:a16="http://schemas.microsoft.com/office/drawing/2014/main" id="{10BB7B9B-2D37-97DD-1C59-2B57EED7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12" y="4501116"/>
            <a:ext cx="1081832" cy="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Archivo:Sophos logo.svg - Wikipedia, la enciclopedia libre">
            <a:extLst>
              <a:ext uri="{FF2B5EF4-FFF2-40B4-BE49-F238E27FC236}">
                <a16:creationId xmlns:a16="http://schemas.microsoft.com/office/drawing/2014/main" id="{EC5E758B-A30B-74DB-5C30-BD25F0F1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05" y="4632567"/>
            <a:ext cx="1125274" cy="19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áfico 10">
            <a:extLst>
              <a:ext uri="{FF2B5EF4-FFF2-40B4-BE49-F238E27FC236}">
                <a16:creationId xmlns:a16="http://schemas.microsoft.com/office/drawing/2014/main" id="{7D758AE1-C18E-0EFF-A832-244A01FAD35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809124" y="4587107"/>
            <a:ext cx="1299989" cy="289601"/>
          </a:xfrm>
          <a:prstGeom prst="rect">
            <a:avLst/>
          </a:prstGeom>
        </p:spPr>
      </p:pic>
      <p:pic>
        <p:nvPicPr>
          <p:cNvPr id="48" name="Imagen 23">
            <a:extLst>
              <a:ext uri="{FF2B5EF4-FFF2-40B4-BE49-F238E27FC236}">
                <a16:creationId xmlns:a16="http://schemas.microsoft.com/office/drawing/2014/main" id="{915F7D31-8795-4E25-0140-43B6DF39119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02" y="5134539"/>
            <a:ext cx="1266961" cy="619319"/>
          </a:xfrm>
          <a:prstGeom prst="rect">
            <a:avLst/>
          </a:prstGeom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401F3AB2-A075-DEB3-7698-078723B20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17885" r="7845" b="17885"/>
          <a:stretch>
            <a:fillRect/>
          </a:stretch>
        </p:blipFill>
        <p:spPr bwMode="auto">
          <a:xfrm>
            <a:off x="4486790" y="4525063"/>
            <a:ext cx="1124414" cy="4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19EC7837-6AD2-8887-441A-4825E045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25" y="5301150"/>
            <a:ext cx="1365385" cy="2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633C5-C81A-9896-DE7F-08396C63F98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4753" r="2577" b="5086"/>
          <a:stretch>
            <a:fillRect/>
          </a:stretch>
        </p:blipFill>
        <p:spPr>
          <a:xfrm>
            <a:off x="10242815" y="2769068"/>
            <a:ext cx="1302720" cy="478291"/>
          </a:xfrm>
          <a:prstGeom prst="roundRect">
            <a:avLst>
              <a:gd name="adj" fmla="val 24498"/>
            </a:avLst>
          </a:prstGeom>
        </p:spPr>
      </p:pic>
    </p:spTree>
    <p:extLst>
      <p:ext uri="{BB962C8B-B14F-4D97-AF65-F5344CB8AC3E}">
        <p14:creationId xmlns:p14="http://schemas.microsoft.com/office/powerpoint/2010/main" val="112547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28069-1E22-2DE2-EDAC-E729D9A8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1" y="3177124"/>
            <a:ext cx="4412354" cy="19812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F852A-2FBE-487D-1285-59F839B8EBD5}"/>
              </a:ext>
            </a:extLst>
          </p:cNvPr>
          <p:cNvSpPr txBox="1"/>
          <p:nvPr/>
        </p:nvSpPr>
        <p:spPr>
          <a:xfrm>
            <a:off x="7877159" y="374930"/>
            <a:ext cx="4025660" cy="1639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r"/>
            <a:r>
              <a:rPr lang="pt-BR" sz="800" b="1" dirty="0">
                <a:solidFill>
                  <a:srgbClr val="002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Documento de OlimpIA - Uso:</a:t>
            </a:r>
            <a:r>
              <a:rPr lang="pt-BR" sz="800" dirty="0">
                <a:solidFill>
                  <a:srgbClr val="002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Público, Interno, Restringido, Reservado.</a:t>
            </a:r>
            <a:endParaRPr lang="es-ES" sz="800" dirty="0" err="1">
              <a:solidFill>
                <a:srgbClr val="002B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7834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BCB2-7ECB-5C02-8C86-FE65B30B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220DC-DB09-589E-4052-01CBC7674978}"/>
              </a:ext>
            </a:extLst>
          </p:cNvPr>
          <p:cNvSpPr txBox="1"/>
          <p:nvPr/>
        </p:nvSpPr>
        <p:spPr>
          <a:xfrm>
            <a:off x="586507" y="6317332"/>
            <a:ext cx="4025660" cy="1639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/>
            <a:r>
              <a:rPr lang="pt-BR" sz="800" b="1" dirty="0">
                <a:solidFill>
                  <a:srgbClr val="002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Documento de OlimpIA - Uso:</a:t>
            </a:r>
            <a:r>
              <a:rPr lang="pt-BR" sz="800" dirty="0">
                <a:solidFill>
                  <a:srgbClr val="002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Público, Interno, Restringido, Reservado.</a:t>
            </a:r>
            <a:endParaRPr lang="es-ES" sz="800" dirty="0" err="1">
              <a:solidFill>
                <a:srgbClr val="002B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6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8477-2261-5998-1CF4-BB8F3793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F58BC-1A71-531B-EE2F-6981F6DA50D1}"/>
              </a:ext>
            </a:extLst>
          </p:cNvPr>
          <p:cNvSpPr txBox="1"/>
          <p:nvPr/>
        </p:nvSpPr>
        <p:spPr>
          <a:xfrm>
            <a:off x="586507" y="6317332"/>
            <a:ext cx="4025660" cy="1639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/>
            <a:r>
              <a:rPr lang="pt-BR" sz="800" b="1" dirty="0">
                <a:solidFill>
                  <a:srgbClr val="002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Documento de OlimpIA - Uso:</a:t>
            </a:r>
            <a:r>
              <a:rPr lang="pt-BR" sz="800" dirty="0">
                <a:solidFill>
                  <a:srgbClr val="002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Público, Interno, Restringido, Reservado.</a:t>
            </a:r>
            <a:endParaRPr lang="es-ES" sz="800" dirty="0" err="1">
              <a:solidFill>
                <a:srgbClr val="002B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6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7">
            <a:extLst>
              <a:ext uri="{FF2B5EF4-FFF2-40B4-BE49-F238E27FC236}">
                <a16:creationId xmlns:a16="http://schemas.microsoft.com/office/drawing/2014/main" id="{D269936D-80CD-DAE3-01AF-D376D55FD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7841" y="2080413"/>
            <a:ext cx="8891114" cy="194223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A8A51AB-0579-CED7-75D9-0DAF53BDB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2940" y="5408714"/>
            <a:ext cx="8635561" cy="2946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A17F9-EC0E-968E-DDD9-EE609AC32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E9E4645-D208-0494-2200-1FFE23EE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b="1" dirty="0">
                <a:latin typeface="Poppins ExtraBold" panose="00000900000000000000" pitchFamily="50" charset="0"/>
                <a:cs typeface="Poppins ExtraBold" panose="00000900000000000000" pitchFamily="50" charset="0"/>
              </a:rPr>
              <a:t>Control de Cambios del Formato</a:t>
            </a:r>
            <a:br>
              <a:rPr lang="es-ES" b="1" dirty="0">
                <a:latin typeface="Poppins ExtraBold" panose="00000900000000000000" pitchFamily="50" charset="0"/>
                <a:cs typeface="Poppins ExtraBold" panose="00000900000000000000" pitchFamily="50" charset="0"/>
              </a:rPr>
            </a:br>
            <a:r>
              <a:rPr lang="es-CO" sz="1800" b="0" dirty="0">
                <a:latin typeface="Poppins" panose="00000500000000000000" pitchFamily="2" charset="0"/>
                <a:cs typeface="Poppins" panose="00000500000000000000" pitchFamily="2" charset="0"/>
              </a:rPr>
              <a:t>(Espacio Exclusivo del Sistema Integrado de Gestión)</a:t>
            </a:r>
            <a:endParaRPr lang="es-CO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7DE44E-A5ED-61B7-CA74-EA28245BF200}"/>
              </a:ext>
            </a:extLst>
          </p:cNvPr>
          <p:cNvSpPr txBox="1"/>
          <p:nvPr/>
        </p:nvSpPr>
        <p:spPr>
          <a:xfrm>
            <a:off x="514067" y="5551830"/>
            <a:ext cx="8831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i="1" dirty="0">
                <a:solidFill>
                  <a:srgbClr val="002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permite quitar este ítem para el uso y/o impresión del formato</a:t>
            </a:r>
            <a:endParaRPr lang="es-CO" sz="2000" dirty="0">
              <a:solidFill>
                <a:srgbClr val="002B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37189B1-7AAB-62BE-891C-42E87CE02DE4}"/>
              </a:ext>
            </a:extLst>
          </p:cNvPr>
          <p:cNvGraphicFramePr>
            <a:graphicFrameLocks noGrp="1"/>
          </p:cNvGraphicFramePr>
          <p:nvPr/>
        </p:nvGraphicFramePr>
        <p:xfrm>
          <a:off x="665286" y="1668766"/>
          <a:ext cx="11123718" cy="3763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699">
                  <a:extLst>
                    <a:ext uri="{9D8B030D-6E8A-4147-A177-3AD203B41FA5}">
                      <a16:colId xmlns:a16="http://schemas.microsoft.com/office/drawing/2014/main" val="660396509"/>
                    </a:ext>
                  </a:extLst>
                </a:gridCol>
                <a:gridCol w="1826368">
                  <a:extLst>
                    <a:ext uri="{9D8B030D-6E8A-4147-A177-3AD203B41FA5}">
                      <a16:colId xmlns:a16="http://schemas.microsoft.com/office/drawing/2014/main" val="1666204257"/>
                    </a:ext>
                  </a:extLst>
                </a:gridCol>
                <a:gridCol w="8009651">
                  <a:extLst>
                    <a:ext uri="{9D8B030D-6E8A-4147-A177-3AD203B41FA5}">
                      <a16:colId xmlns:a16="http://schemas.microsoft.com/office/drawing/2014/main" val="1289069342"/>
                    </a:ext>
                  </a:extLst>
                </a:gridCol>
              </a:tblGrid>
              <a:tr h="529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Poppins ExtraBold" panose="00000900000000000000" pitchFamily="50" charset="0"/>
                          <a:cs typeface="Poppins ExtraBold" panose="00000900000000000000" pitchFamily="50" charset="0"/>
                        </a:rPr>
                        <a:t>VERSIÓN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Poppins ExtraBold" panose="00000900000000000000" pitchFamily="50" charset="0"/>
                        <a:ea typeface="Calibri" panose="020F0502020204030204" pitchFamily="34" charset="0"/>
                        <a:cs typeface="Poppins ExtraBold" panose="00000900000000000000" pitchFamily="50" charset="0"/>
                      </a:endParaRP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Poppins ExtraBold" panose="00000900000000000000" pitchFamily="50" charset="0"/>
                          <a:cs typeface="Poppins ExtraBold" panose="00000900000000000000" pitchFamily="50" charset="0"/>
                        </a:rPr>
                        <a:t>FECHA</a:t>
                      </a:r>
                      <a:endParaRPr lang="es-CO" sz="1400" dirty="0">
                        <a:effectLst/>
                        <a:latin typeface="Poppins ExtraBold" panose="00000900000000000000" pitchFamily="50" charset="0"/>
                        <a:ea typeface="Calibri" panose="020F0502020204030204" pitchFamily="34" charset="0"/>
                        <a:cs typeface="Poppins ExtraBold" panose="00000900000000000000" pitchFamily="50" charset="0"/>
                      </a:endParaRP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Poppins ExtraBold" panose="00000900000000000000" pitchFamily="50" charset="0"/>
                          <a:cs typeface="Poppins ExtraBold" panose="00000900000000000000" pitchFamily="50" charset="0"/>
                        </a:rPr>
                        <a:t>DESCRIPCIÓN</a:t>
                      </a:r>
                      <a:endParaRPr lang="es-CO" sz="1400" dirty="0">
                        <a:effectLst/>
                        <a:latin typeface="Poppins ExtraBold" panose="00000900000000000000" pitchFamily="50" charset="0"/>
                        <a:ea typeface="Calibri" panose="020F0502020204030204" pitchFamily="34" charset="0"/>
                        <a:cs typeface="Poppins ExtraBold" panose="00000900000000000000" pitchFamily="50" charset="0"/>
                      </a:endParaRP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30000"/>
                  </a:ext>
                </a:extLst>
              </a:tr>
              <a:tr h="2711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chemeClr val="bg1"/>
                          </a:solidFill>
                          <a:effectLst/>
                          <a:latin typeface="Poppins ExtraBold" panose="00000900000000000000" pitchFamily="50" charset="0"/>
                          <a:cs typeface="Poppins ExtraBold" panose="00000900000000000000" pitchFamily="50" charset="0"/>
                        </a:rPr>
                        <a:t>1</a:t>
                      </a:r>
                      <a:endParaRPr lang="es-CO" sz="1300" dirty="0">
                        <a:solidFill>
                          <a:schemeClr val="bg1"/>
                        </a:solidFill>
                        <a:effectLst/>
                        <a:latin typeface="Poppins ExtraBold" panose="00000900000000000000" pitchFamily="50" charset="0"/>
                        <a:ea typeface="Calibri" panose="020F0502020204030204" pitchFamily="34" charset="0"/>
                        <a:cs typeface="Poppins ExtraBold" panose="00000900000000000000" pitchFamily="50" charset="0"/>
                      </a:endParaRP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2020-03-27</a:t>
                      </a:r>
                    </a:p>
                  </a:txBody>
                  <a:tcPr marL="108877" marR="10887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Creación Plantilla</a:t>
                      </a:r>
                    </a:p>
                  </a:txBody>
                  <a:tcPr marL="108877" marR="1088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63038"/>
                  </a:ext>
                </a:extLst>
              </a:tr>
              <a:tr h="2711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chemeClr val="bg1"/>
                          </a:solidFill>
                          <a:effectLst/>
                          <a:latin typeface="Poppins ExtraBold" panose="00000900000000000000" pitchFamily="50" charset="0"/>
                          <a:ea typeface="Calibri" panose="020F0502020204030204" pitchFamily="34" charset="0"/>
                          <a:cs typeface="Poppins ExtraBold" panose="00000900000000000000" pitchFamily="50" charset="0"/>
                        </a:rPr>
                        <a:t>2</a:t>
                      </a: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2021-01-08</a:t>
                      </a:r>
                    </a:p>
                  </a:txBody>
                  <a:tcPr marL="108877" marR="10887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Actualiza punto de encuentro e incluye recomendaciones de trabajo en casa.</a:t>
                      </a:r>
                    </a:p>
                  </a:txBody>
                  <a:tcPr marL="108877" marR="1088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21784"/>
                  </a:ext>
                </a:extLst>
              </a:tr>
              <a:tr h="518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chemeClr val="bg1"/>
                          </a:solidFill>
                          <a:effectLst/>
                          <a:latin typeface="Poppins ExtraBold" panose="00000900000000000000" pitchFamily="50" charset="0"/>
                          <a:ea typeface="Calibri" panose="020F0502020204030204" pitchFamily="34" charset="0"/>
                          <a:cs typeface="Poppins ExtraBold" panose="00000900000000000000" pitchFamily="50" charset="0"/>
                        </a:rPr>
                        <a:t>3</a:t>
                      </a: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2021-07-06</a:t>
                      </a:r>
                    </a:p>
                  </a:txBody>
                  <a:tcPr marL="108877" marR="10887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Se elimina el campo número de solicitud,</a:t>
                      </a:r>
                      <a:r>
                        <a:rPr lang="es-CO" sz="120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de acuerdo con el cambio de herramienta de gestión de solicitudes.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108877" marR="1088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11059"/>
                  </a:ext>
                </a:extLst>
              </a:tr>
              <a:tr h="21518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Poppins ExtraBold" panose="00000900000000000000" pitchFamily="50" charset="0"/>
                          <a:ea typeface="Calibri" panose="020F0502020204030204" pitchFamily="34" charset="0"/>
                          <a:cs typeface="Poppins ExtraBold" panose="00000900000000000000" pitchFamily="50" charset="0"/>
                        </a:rPr>
                        <a:t>4</a:t>
                      </a:r>
                      <a:endParaRPr lang="es-CO" sz="1300" dirty="0">
                        <a:solidFill>
                          <a:schemeClr val="bg1"/>
                        </a:solidFill>
                        <a:effectLst/>
                        <a:latin typeface="Poppins ExtraBold" panose="00000900000000000000" pitchFamily="50" charset="0"/>
                        <a:ea typeface="Calibri" panose="020F0502020204030204" pitchFamily="34" charset="0"/>
                        <a:cs typeface="Poppins ExtraBold" panose="00000900000000000000" pitchFamily="50" charset="0"/>
                      </a:endParaRPr>
                    </a:p>
                  </a:txBody>
                  <a:tcPr marL="108877" marR="108877" marT="0" marB="0" anchor="ctr">
                    <a:solidFill>
                      <a:srgbClr val="138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2021-08-23</a:t>
                      </a:r>
                      <a:endParaRPr lang="es-CO" sz="12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108877" marR="10887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Se</a:t>
                      </a:r>
                      <a:r>
                        <a:rPr lang="es-ES" sz="120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incluyen diapositivas con certificados y acreditaciones vigentes en la Organización.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Con la finalidad de: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1.Invitar a hacer uso únicamente de los sellos y marcas, que permite el SIG dentro de los contratos de certificación y acreditación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2.</a:t>
                      </a:r>
                      <a:r>
                        <a:rPr lang="es-ES" sz="120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Evitar utilizar otros sellos o hacer un uso indebido de marcas y certificados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3.</a:t>
                      </a:r>
                      <a:r>
                        <a:rPr lang="es-ES" sz="120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Comunicar al equipo comercial, preventa y demás a utilizar la información vigente del SIG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4.</a:t>
                      </a:r>
                      <a:r>
                        <a:rPr lang="es-ES" sz="120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Controlar que los sellos (certificados / acreditación) no se utilicen en productos o servicios que no aplican</a:t>
                      </a:r>
                    </a:p>
                  </a:txBody>
                  <a:tcPr marL="108877" marR="1088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4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670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70A68A8442C14BA56B2B527BBA5E39" ma:contentTypeVersion="16" ma:contentTypeDescription="Crear nuevo documento." ma:contentTypeScope="" ma:versionID="7cef72b87bed0690c8a8e2777db34ab6">
  <xsd:schema xmlns:xsd="http://www.w3.org/2001/XMLSchema" xmlns:xs="http://www.w3.org/2001/XMLSchema" xmlns:p="http://schemas.microsoft.com/office/2006/metadata/properties" xmlns:ns2="53c21481-1f89-4034-a84d-1b69c0c4259c" xmlns:ns3="89b78909-6c9d-43f0-ae58-d27f4dedc48b" targetNamespace="http://schemas.microsoft.com/office/2006/metadata/properties" ma:root="true" ma:fieldsID="1c94e83f63978ef9f985335e7996cff1" ns2:_="" ns3:_="">
    <xsd:import namespace="53c21481-1f89-4034-a84d-1b69c0c4259c"/>
    <xsd:import namespace="89b78909-6c9d-43f0-ae58-d27f4dedc4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21481-1f89-4034-a84d-1b69c0c42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5309282a-1645-4a77-a2b6-8924b85a51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78909-6c9d-43f0-ae58-d27f4dedc4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29a708e-5c10-4d45-ab18-47243e9b5b59}" ma:internalName="TaxCatchAll" ma:showField="CatchAllData" ma:web="89b78909-6c9d-43f0-ae58-d27f4dedc4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c21481-1f89-4034-a84d-1b69c0c4259c">
      <Terms xmlns="http://schemas.microsoft.com/office/infopath/2007/PartnerControls"/>
    </lcf76f155ced4ddcb4097134ff3c332f>
    <TaxCatchAll xmlns="89b78909-6c9d-43f0-ae58-d27f4dedc48b" xsi:nil="true"/>
  </documentManagement>
</p:properties>
</file>

<file path=customXml/itemProps1.xml><?xml version="1.0" encoding="utf-8"?>
<ds:datastoreItem xmlns:ds="http://schemas.openxmlformats.org/officeDocument/2006/customXml" ds:itemID="{CDE8506F-CC7D-43EA-B078-8443EB7C9F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6A6E95-31D3-4987-94B4-E6D9B00BF998}"/>
</file>

<file path=customXml/itemProps3.xml><?xml version="1.0" encoding="utf-8"?>
<ds:datastoreItem xmlns:ds="http://schemas.openxmlformats.org/officeDocument/2006/customXml" ds:itemID="{6B3A635B-D4DF-4CB9-8F22-9F35934A7E99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89b78909-6c9d-43f0-ae58-d27f4dedc48b"/>
    <ds:schemaRef ds:uri="53c21481-1f89-4034-a84d-1b69c0c4259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340</Words>
  <Application>Microsoft Office PowerPoint</Application>
  <PresentationFormat>Panorámica</PresentationFormat>
  <Paragraphs>41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Arial</vt:lpstr>
      <vt:lpstr>Poppins</vt:lpstr>
      <vt:lpstr>Poppins Black</vt:lpstr>
      <vt:lpstr>Poppins Bold</vt:lpstr>
      <vt:lpstr>Poppins ExtraBold</vt:lpstr>
      <vt:lpstr>Poppins Medium</vt:lpstr>
      <vt:lpstr>Tema de Office</vt:lpstr>
      <vt:lpstr>Presentación de PowerPoint</vt:lpstr>
      <vt:lpstr>Presentación de PowerPoint</vt:lpstr>
      <vt:lpstr>Presentación de PowerPoint</vt:lpstr>
      <vt:lpstr>Acreditaciones y certificaciones</vt:lpstr>
      <vt:lpstr>Presentación de PowerPoint</vt:lpstr>
      <vt:lpstr>Presentación de PowerPoint</vt:lpstr>
      <vt:lpstr>Presentación de PowerPoint</vt:lpstr>
      <vt:lpstr>Presentación de PowerPoint</vt:lpstr>
      <vt:lpstr>Control de Cambios del Formato (Espacio Exclusivo del Sistema Integrado de Gestión)</vt:lpstr>
      <vt:lpstr>Control de Cambios del Formato (Espacio Exclusivo del Sistema Integrado de Gestión)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Presentaciones OlimpIA 2025</dc:title>
  <dc:creator>OlimpIA</dc:creator>
  <cp:lastModifiedBy>Diego Andres Lozano Gomez</cp:lastModifiedBy>
  <cp:revision>27</cp:revision>
  <dcterms:created xsi:type="dcterms:W3CDTF">2025-02-24T20:43:58Z</dcterms:created>
  <dcterms:modified xsi:type="dcterms:W3CDTF">2026-03-18T17:24:17Z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0x0101005B70A68A8442C14BA56B2B527BBA5E39</vt:lpwstr>
  </property>
  <property fmtid="{D5CDD505-2E9C-101B-9397-08002B2CF9AE}" pid="3" name="MediaServiceImageTags">
    <vt:lpwstr/>
  </property>
</Properties>
</file>